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01" r:id="rId3"/>
    <p:sldId id="304" r:id="rId4"/>
    <p:sldId id="305" r:id="rId5"/>
    <p:sldId id="303" r:id="rId6"/>
    <p:sldId id="333" r:id="rId7"/>
    <p:sldId id="306" r:id="rId8"/>
    <p:sldId id="307" r:id="rId9"/>
    <p:sldId id="309" r:id="rId10"/>
    <p:sldId id="308" r:id="rId11"/>
    <p:sldId id="335" r:id="rId12"/>
    <p:sldId id="310" r:id="rId13"/>
    <p:sldId id="313" r:id="rId14"/>
    <p:sldId id="312" r:id="rId15"/>
    <p:sldId id="314" r:id="rId16"/>
    <p:sldId id="315" r:id="rId17"/>
    <p:sldId id="317" r:id="rId18"/>
    <p:sldId id="316" r:id="rId19"/>
    <p:sldId id="334" r:id="rId20"/>
    <p:sldId id="318" r:id="rId21"/>
    <p:sldId id="321" r:id="rId22"/>
    <p:sldId id="324" r:id="rId23"/>
    <p:sldId id="327" r:id="rId24"/>
    <p:sldId id="330" r:id="rId25"/>
    <p:sldId id="328" r:id="rId26"/>
    <p:sldId id="331" r:id="rId27"/>
    <p:sldId id="340" r:id="rId28"/>
  </p:sldIdLst>
  <p:sldSz cx="7559675" cy="532765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380619" algn="l" rtl="0" fontAlgn="base">
      <a:spcBef>
        <a:spcPct val="0"/>
      </a:spcBef>
      <a:spcAft>
        <a:spcPct val="0"/>
      </a:spcAft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761238" algn="l" rtl="0" fontAlgn="base">
      <a:spcBef>
        <a:spcPct val="0"/>
      </a:spcBef>
      <a:spcAft>
        <a:spcPct val="0"/>
      </a:spcAft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141857" algn="l" rtl="0" fontAlgn="base">
      <a:spcBef>
        <a:spcPct val="0"/>
      </a:spcBef>
      <a:spcAft>
        <a:spcPct val="0"/>
      </a:spcAft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522476" algn="l" rtl="0" fontAlgn="base">
      <a:spcBef>
        <a:spcPct val="0"/>
      </a:spcBef>
      <a:spcAft>
        <a:spcPct val="0"/>
      </a:spcAft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1903095" algn="l" defTabSz="761238" rtl="0" eaLnBrk="1" latinLnBrk="0" hangingPunct="1"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283714" algn="l" defTabSz="761238" rtl="0" eaLnBrk="1" latinLnBrk="0" hangingPunct="1"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2664333" algn="l" defTabSz="761238" rtl="0" eaLnBrk="1" latinLnBrk="0" hangingPunct="1"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044952" algn="l" defTabSz="761238" rtl="0" eaLnBrk="1" latinLnBrk="0" hangingPunct="1">
      <a:defRPr sz="1332" b="1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8" userDrawn="1">
          <p15:clr>
            <a:srgbClr val="A4A3A4"/>
          </p15:clr>
        </p15:guide>
        <p15:guide id="2" pos="2381" userDrawn="1">
          <p15:clr>
            <a:srgbClr val="A4A3A4"/>
          </p15:clr>
        </p15:guide>
        <p15:guide id="3" pos="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1616"/>
    <a:srgbClr val="929292"/>
    <a:srgbClr val="C6A392"/>
    <a:srgbClr val="442F24"/>
    <a:srgbClr val="D86E44"/>
    <a:srgbClr val="AD7C63"/>
    <a:srgbClr val="FF3300"/>
    <a:srgbClr val="DCDCDC"/>
    <a:srgbClr val="404E52"/>
    <a:srgbClr val="9BA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9" autoAdjust="0"/>
    <p:restoredTop sz="95599" autoAdjust="0"/>
  </p:normalViewPr>
  <p:slideViewPr>
    <p:cSldViewPr snapToGrid="0">
      <p:cViewPr>
        <p:scale>
          <a:sx n="60" d="100"/>
          <a:sy n="60" d="100"/>
        </p:scale>
        <p:origin x="2563" y="854"/>
      </p:cViewPr>
      <p:guideLst>
        <p:guide orient="horz" pos="1678"/>
        <p:guide pos="2381"/>
        <p:guide pos="612"/>
      </p:guideLst>
    </p:cSldViewPr>
  </p:slideViewPr>
  <p:outlineViewPr>
    <p:cViewPr>
      <p:scale>
        <a:sx n="33" d="100"/>
        <a:sy n="33" d="100"/>
      </p:scale>
      <p:origin x="0" y="29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66976" y="1655026"/>
            <a:ext cx="6425724" cy="1141992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33951" y="3019003"/>
            <a:ext cx="5291773" cy="1361511"/>
          </a:xfrm>
        </p:spPr>
        <p:txBody>
          <a:bodyPr/>
          <a:lstStyle>
            <a:lvl1pPr marL="0" indent="0" algn="ctr">
              <a:buNone/>
              <a:defRPr/>
            </a:lvl1pPr>
            <a:lvl2pPr marL="261883" indent="0" algn="ctr">
              <a:buNone/>
              <a:defRPr/>
            </a:lvl2pPr>
            <a:lvl3pPr marL="523765" indent="0" algn="ctr">
              <a:buNone/>
              <a:defRPr/>
            </a:lvl3pPr>
            <a:lvl4pPr marL="785649" indent="0" algn="ctr">
              <a:buNone/>
              <a:defRPr/>
            </a:lvl4pPr>
            <a:lvl5pPr marL="1047531" indent="0" algn="ctr">
              <a:buNone/>
              <a:defRPr/>
            </a:lvl5pPr>
            <a:lvl6pPr marL="1309413" indent="0" algn="ctr">
              <a:buNone/>
              <a:defRPr/>
            </a:lvl6pPr>
            <a:lvl7pPr marL="1571296" indent="0" algn="ctr">
              <a:buNone/>
              <a:defRPr/>
            </a:lvl7pPr>
            <a:lvl8pPr marL="1833179" indent="0" algn="ctr">
              <a:buNone/>
              <a:defRPr/>
            </a:lvl8pPr>
            <a:lvl9pPr marL="2095062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99CE2-3DC1-4738-A0A1-0E2230289B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53286-6D93-492D-BD61-9DEDC47C24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5386268" y="473569"/>
            <a:ext cx="1606431" cy="426212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66976" y="473569"/>
            <a:ext cx="4724797" cy="426212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107BA-CD25-402B-8E55-7D5162C9CA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1437E-43DD-4D21-8A3E-9FE1173FED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7490" y="3423511"/>
            <a:ext cx="6425724" cy="1058130"/>
          </a:xfrm>
        </p:spPr>
        <p:txBody>
          <a:bodyPr anchor="t"/>
          <a:lstStyle>
            <a:lvl1pPr algn="l">
              <a:defRPr sz="2292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97490" y="2258086"/>
            <a:ext cx="6425724" cy="1165423"/>
          </a:xfrm>
        </p:spPr>
        <p:txBody>
          <a:bodyPr anchor="b"/>
          <a:lstStyle>
            <a:lvl1pPr marL="0" indent="0">
              <a:buNone/>
              <a:defRPr sz="1145"/>
            </a:lvl1pPr>
            <a:lvl2pPr marL="261883" indent="0">
              <a:buNone/>
              <a:defRPr sz="1032"/>
            </a:lvl2pPr>
            <a:lvl3pPr marL="523765" indent="0">
              <a:buNone/>
              <a:defRPr sz="917"/>
            </a:lvl3pPr>
            <a:lvl4pPr marL="785649" indent="0">
              <a:buNone/>
              <a:defRPr sz="802"/>
            </a:lvl4pPr>
            <a:lvl5pPr marL="1047531" indent="0">
              <a:buNone/>
              <a:defRPr sz="802"/>
            </a:lvl5pPr>
            <a:lvl6pPr marL="1309413" indent="0">
              <a:buNone/>
              <a:defRPr sz="802"/>
            </a:lvl6pPr>
            <a:lvl7pPr marL="1571296" indent="0">
              <a:buNone/>
              <a:defRPr sz="802"/>
            </a:lvl7pPr>
            <a:lvl8pPr marL="1833179" indent="0">
              <a:buNone/>
              <a:defRPr sz="802"/>
            </a:lvl8pPr>
            <a:lvl9pPr marL="2095062" indent="0">
              <a:buNone/>
              <a:defRPr sz="802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A14BF-C24E-4A87-8029-3874BA43E6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66976" y="1539100"/>
            <a:ext cx="3165614" cy="3196590"/>
          </a:xfrm>
        </p:spPr>
        <p:txBody>
          <a:bodyPr/>
          <a:lstStyle>
            <a:lvl1pPr>
              <a:defRPr sz="1604"/>
            </a:lvl1pPr>
            <a:lvl2pPr>
              <a:defRPr sz="1375"/>
            </a:lvl2pPr>
            <a:lvl3pPr>
              <a:defRPr sz="1145"/>
            </a:lvl3pPr>
            <a:lvl4pPr>
              <a:defRPr sz="1032"/>
            </a:lvl4pPr>
            <a:lvl5pPr>
              <a:defRPr sz="1032"/>
            </a:lvl5pPr>
            <a:lvl6pPr>
              <a:defRPr sz="1032"/>
            </a:lvl6pPr>
            <a:lvl7pPr>
              <a:defRPr sz="1032"/>
            </a:lvl7pPr>
            <a:lvl8pPr>
              <a:defRPr sz="1032"/>
            </a:lvl8pPr>
            <a:lvl9pPr>
              <a:defRPr sz="1032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827085" y="1539100"/>
            <a:ext cx="3165614" cy="3196590"/>
          </a:xfrm>
        </p:spPr>
        <p:txBody>
          <a:bodyPr/>
          <a:lstStyle>
            <a:lvl1pPr>
              <a:defRPr sz="1604"/>
            </a:lvl1pPr>
            <a:lvl2pPr>
              <a:defRPr sz="1375"/>
            </a:lvl2pPr>
            <a:lvl3pPr>
              <a:defRPr sz="1145"/>
            </a:lvl3pPr>
            <a:lvl4pPr>
              <a:defRPr sz="1032"/>
            </a:lvl4pPr>
            <a:lvl5pPr>
              <a:defRPr sz="1032"/>
            </a:lvl5pPr>
            <a:lvl6pPr>
              <a:defRPr sz="1032"/>
            </a:lvl6pPr>
            <a:lvl7pPr>
              <a:defRPr sz="1032"/>
            </a:lvl7pPr>
            <a:lvl8pPr>
              <a:defRPr sz="1032"/>
            </a:lvl8pPr>
            <a:lvl9pPr>
              <a:defRPr sz="1032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F735D-8196-4C45-B0E3-D478E104BE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84" y="213353"/>
            <a:ext cx="6803708" cy="887942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77986" y="1192555"/>
            <a:ext cx="3339841" cy="497001"/>
          </a:xfrm>
        </p:spPr>
        <p:txBody>
          <a:bodyPr anchor="b"/>
          <a:lstStyle>
            <a:lvl1pPr marL="0" indent="0">
              <a:buNone/>
              <a:defRPr sz="1375" b="1"/>
            </a:lvl1pPr>
            <a:lvl2pPr marL="261883" indent="0">
              <a:buNone/>
              <a:defRPr sz="1145" b="1"/>
            </a:lvl2pPr>
            <a:lvl3pPr marL="523765" indent="0">
              <a:buNone/>
              <a:defRPr sz="1032" b="1"/>
            </a:lvl3pPr>
            <a:lvl4pPr marL="785649" indent="0">
              <a:buNone/>
              <a:defRPr sz="917" b="1"/>
            </a:lvl4pPr>
            <a:lvl5pPr marL="1047531" indent="0">
              <a:buNone/>
              <a:defRPr sz="917" b="1"/>
            </a:lvl5pPr>
            <a:lvl6pPr marL="1309413" indent="0">
              <a:buNone/>
              <a:defRPr sz="917" b="1"/>
            </a:lvl6pPr>
            <a:lvl7pPr marL="1571296" indent="0">
              <a:buNone/>
              <a:defRPr sz="917" b="1"/>
            </a:lvl7pPr>
            <a:lvl8pPr marL="1833179" indent="0">
              <a:buNone/>
              <a:defRPr sz="917" b="1"/>
            </a:lvl8pPr>
            <a:lvl9pPr marL="2095062" indent="0">
              <a:buNone/>
              <a:defRPr sz="917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77986" y="1689556"/>
            <a:ext cx="3339841" cy="3069565"/>
          </a:xfrm>
        </p:spPr>
        <p:txBody>
          <a:bodyPr/>
          <a:lstStyle>
            <a:lvl1pPr>
              <a:defRPr sz="1375"/>
            </a:lvl1pPr>
            <a:lvl2pPr>
              <a:defRPr sz="1145"/>
            </a:lvl2pPr>
            <a:lvl3pPr>
              <a:defRPr sz="1032"/>
            </a:lvl3pPr>
            <a:lvl4pPr>
              <a:defRPr sz="917"/>
            </a:lvl4pPr>
            <a:lvl5pPr>
              <a:defRPr sz="917"/>
            </a:lvl5pPr>
            <a:lvl6pPr>
              <a:defRPr sz="917"/>
            </a:lvl6pPr>
            <a:lvl7pPr>
              <a:defRPr sz="917"/>
            </a:lvl7pPr>
            <a:lvl8pPr>
              <a:defRPr sz="917"/>
            </a:lvl8pPr>
            <a:lvl9pPr>
              <a:defRPr sz="917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839881" y="1192555"/>
            <a:ext cx="3341810" cy="497001"/>
          </a:xfrm>
        </p:spPr>
        <p:txBody>
          <a:bodyPr anchor="b"/>
          <a:lstStyle>
            <a:lvl1pPr marL="0" indent="0">
              <a:buNone/>
              <a:defRPr sz="1375" b="1"/>
            </a:lvl1pPr>
            <a:lvl2pPr marL="261883" indent="0">
              <a:buNone/>
              <a:defRPr sz="1145" b="1"/>
            </a:lvl2pPr>
            <a:lvl3pPr marL="523765" indent="0">
              <a:buNone/>
              <a:defRPr sz="1032" b="1"/>
            </a:lvl3pPr>
            <a:lvl4pPr marL="785649" indent="0">
              <a:buNone/>
              <a:defRPr sz="917" b="1"/>
            </a:lvl4pPr>
            <a:lvl5pPr marL="1047531" indent="0">
              <a:buNone/>
              <a:defRPr sz="917" b="1"/>
            </a:lvl5pPr>
            <a:lvl6pPr marL="1309413" indent="0">
              <a:buNone/>
              <a:defRPr sz="917" b="1"/>
            </a:lvl6pPr>
            <a:lvl7pPr marL="1571296" indent="0">
              <a:buNone/>
              <a:defRPr sz="917" b="1"/>
            </a:lvl7pPr>
            <a:lvl8pPr marL="1833179" indent="0">
              <a:buNone/>
              <a:defRPr sz="917" b="1"/>
            </a:lvl8pPr>
            <a:lvl9pPr marL="2095062" indent="0">
              <a:buNone/>
              <a:defRPr sz="917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839881" y="1689556"/>
            <a:ext cx="3341810" cy="3069565"/>
          </a:xfrm>
        </p:spPr>
        <p:txBody>
          <a:bodyPr/>
          <a:lstStyle>
            <a:lvl1pPr>
              <a:defRPr sz="1375"/>
            </a:lvl1pPr>
            <a:lvl2pPr>
              <a:defRPr sz="1145"/>
            </a:lvl2pPr>
            <a:lvl3pPr>
              <a:defRPr sz="1032"/>
            </a:lvl3pPr>
            <a:lvl4pPr>
              <a:defRPr sz="917"/>
            </a:lvl4pPr>
            <a:lvl5pPr>
              <a:defRPr sz="917"/>
            </a:lvl5pPr>
            <a:lvl6pPr>
              <a:defRPr sz="917"/>
            </a:lvl6pPr>
            <a:lvl7pPr>
              <a:defRPr sz="917"/>
            </a:lvl7pPr>
            <a:lvl8pPr>
              <a:defRPr sz="917"/>
            </a:lvl8pPr>
            <a:lvl9pPr>
              <a:defRPr sz="917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3D54C-7188-43F0-BAE6-AA5A498A1C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A4981-2799-479C-B872-4E32131D8C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F2C0B-4986-46B7-AD07-CF8B6183A18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7984" y="212119"/>
            <a:ext cx="2487409" cy="902741"/>
          </a:xfrm>
        </p:spPr>
        <p:txBody>
          <a:bodyPr anchor="b"/>
          <a:lstStyle>
            <a:lvl1pPr algn="l">
              <a:defRPr sz="1145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5954" y="212120"/>
            <a:ext cx="4225740" cy="4547002"/>
          </a:xfrm>
        </p:spPr>
        <p:txBody>
          <a:bodyPr/>
          <a:lstStyle>
            <a:lvl1pPr>
              <a:defRPr sz="1833"/>
            </a:lvl1pPr>
            <a:lvl2pPr>
              <a:defRPr sz="1604"/>
            </a:lvl2pPr>
            <a:lvl3pPr>
              <a:defRPr sz="1375"/>
            </a:lvl3pPr>
            <a:lvl4pPr>
              <a:defRPr sz="1145"/>
            </a:lvl4pPr>
            <a:lvl5pPr>
              <a:defRPr sz="1145"/>
            </a:lvl5pPr>
            <a:lvl6pPr>
              <a:defRPr sz="1145"/>
            </a:lvl6pPr>
            <a:lvl7pPr>
              <a:defRPr sz="1145"/>
            </a:lvl7pPr>
            <a:lvl8pPr>
              <a:defRPr sz="1145"/>
            </a:lvl8pPr>
            <a:lvl9pPr>
              <a:defRPr sz="1145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77984" y="1114861"/>
            <a:ext cx="2487409" cy="3644261"/>
          </a:xfrm>
        </p:spPr>
        <p:txBody>
          <a:bodyPr/>
          <a:lstStyle>
            <a:lvl1pPr marL="0" indent="0">
              <a:buNone/>
              <a:defRPr sz="802"/>
            </a:lvl1pPr>
            <a:lvl2pPr marL="261883" indent="0">
              <a:buNone/>
              <a:defRPr sz="687"/>
            </a:lvl2pPr>
            <a:lvl3pPr marL="523765" indent="0">
              <a:buNone/>
              <a:defRPr sz="573"/>
            </a:lvl3pPr>
            <a:lvl4pPr marL="785649" indent="0">
              <a:buNone/>
              <a:defRPr sz="516"/>
            </a:lvl4pPr>
            <a:lvl5pPr marL="1047531" indent="0">
              <a:buNone/>
              <a:defRPr sz="516"/>
            </a:lvl5pPr>
            <a:lvl6pPr marL="1309413" indent="0">
              <a:buNone/>
              <a:defRPr sz="516"/>
            </a:lvl6pPr>
            <a:lvl7pPr marL="1571296" indent="0">
              <a:buNone/>
              <a:defRPr sz="516"/>
            </a:lvl7pPr>
            <a:lvl8pPr marL="1833179" indent="0">
              <a:buNone/>
              <a:defRPr sz="516"/>
            </a:lvl8pPr>
            <a:lvl9pPr marL="2095062" indent="0">
              <a:buNone/>
              <a:defRPr sz="516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F2971-C868-48FC-BF6D-C01EE22218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1421" y="3729355"/>
            <a:ext cx="4535805" cy="440272"/>
          </a:xfrm>
        </p:spPr>
        <p:txBody>
          <a:bodyPr anchor="b"/>
          <a:lstStyle>
            <a:lvl1pPr algn="l">
              <a:defRPr sz="1145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481421" y="476036"/>
            <a:ext cx="4535805" cy="3196590"/>
          </a:xfrm>
        </p:spPr>
        <p:txBody>
          <a:bodyPr/>
          <a:lstStyle>
            <a:lvl1pPr marL="0" indent="0">
              <a:buNone/>
              <a:defRPr sz="1833"/>
            </a:lvl1pPr>
            <a:lvl2pPr marL="261883" indent="0">
              <a:buNone/>
              <a:defRPr sz="1604"/>
            </a:lvl2pPr>
            <a:lvl3pPr marL="523765" indent="0">
              <a:buNone/>
              <a:defRPr sz="1375"/>
            </a:lvl3pPr>
            <a:lvl4pPr marL="785649" indent="0">
              <a:buNone/>
              <a:defRPr sz="1145"/>
            </a:lvl4pPr>
            <a:lvl5pPr marL="1047531" indent="0">
              <a:buNone/>
              <a:defRPr sz="1145"/>
            </a:lvl5pPr>
            <a:lvl6pPr marL="1309413" indent="0">
              <a:buNone/>
              <a:defRPr sz="1145"/>
            </a:lvl6pPr>
            <a:lvl7pPr marL="1571296" indent="0">
              <a:buNone/>
              <a:defRPr sz="1145"/>
            </a:lvl7pPr>
            <a:lvl8pPr marL="1833179" indent="0">
              <a:buNone/>
              <a:defRPr sz="1145"/>
            </a:lvl8pPr>
            <a:lvl9pPr marL="2095062" indent="0">
              <a:buNone/>
              <a:defRPr sz="1145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81421" y="4169626"/>
            <a:ext cx="4535805" cy="625259"/>
          </a:xfrm>
        </p:spPr>
        <p:txBody>
          <a:bodyPr/>
          <a:lstStyle>
            <a:lvl1pPr marL="0" indent="0">
              <a:buNone/>
              <a:defRPr sz="802"/>
            </a:lvl1pPr>
            <a:lvl2pPr marL="261883" indent="0">
              <a:buNone/>
              <a:defRPr sz="687"/>
            </a:lvl2pPr>
            <a:lvl3pPr marL="523765" indent="0">
              <a:buNone/>
              <a:defRPr sz="573"/>
            </a:lvl3pPr>
            <a:lvl4pPr marL="785649" indent="0">
              <a:buNone/>
              <a:defRPr sz="516"/>
            </a:lvl4pPr>
            <a:lvl5pPr marL="1047531" indent="0">
              <a:buNone/>
              <a:defRPr sz="516"/>
            </a:lvl5pPr>
            <a:lvl6pPr marL="1309413" indent="0">
              <a:buNone/>
              <a:defRPr sz="516"/>
            </a:lvl6pPr>
            <a:lvl7pPr marL="1571296" indent="0">
              <a:buNone/>
              <a:defRPr sz="516"/>
            </a:lvl7pPr>
            <a:lvl8pPr marL="1833179" indent="0">
              <a:buNone/>
              <a:defRPr sz="516"/>
            </a:lvl8pPr>
            <a:lvl9pPr marL="2095062" indent="0">
              <a:buNone/>
              <a:defRPr sz="516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6846A-66A1-422E-BBF3-805001EB55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6976" y="473569"/>
            <a:ext cx="6425724" cy="88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976" y="1539100"/>
            <a:ext cx="6425724" cy="319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6976" y="4854081"/>
            <a:ext cx="1574932" cy="35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2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82889" y="4854081"/>
            <a:ext cx="2393897" cy="35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2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17767" y="4854081"/>
            <a:ext cx="1574932" cy="35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2" b="0"/>
            </a:lvl1pPr>
          </a:lstStyle>
          <a:p>
            <a:pPr>
              <a:defRPr/>
            </a:pPr>
            <a:fld id="{89D8F2A8-9F3D-4B4F-A3A9-3F891DC9B0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261883" algn="ctr" rtl="0" fontAlgn="base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523765" algn="ctr" rtl="0" fontAlgn="base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785649" algn="ctr" rtl="0" fontAlgn="base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047531" algn="ctr" rtl="0" fontAlgn="base">
        <a:spcBef>
          <a:spcPct val="0"/>
        </a:spcBef>
        <a:spcAft>
          <a:spcPct val="0"/>
        </a:spcAft>
        <a:defRPr sz="252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196412" indent="-196412" algn="l" rtl="0" eaLnBrk="0" fontAlgn="base" hangingPunct="0">
        <a:spcBef>
          <a:spcPct val="20000"/>
        </a:spcBef>
        <a:spcAft>
          <a:spcPct val="0"/>
        </a:spcAft>
        <a:buChar char="•"/>
        <a:defRPr sz="1833">
          <a:solidFill>
            <a:schemeClr val="tx1"/>
          </a:solidFill>
          <a:latin typeface="+mn-lt"/>
          <a:ea typeface="+mn-ea"/>
          <a:cs typeface="+mn-cs"/>
        </a:defRPr>
      </a:lvl1pPr>
      <a:lvl2pPr marL="425560" indent="-163677" algn="l" rtl="0" eaLnBrk="0" fontAlgn="base" hangingPunct="0">
        <a:spcBef>
          <a:spcPct val="20000"/>
        </a:spcBef>
        <a:spcAft>
          <a:spcPct val="0"/>
        </a:spcAft>
        <a:buChar char="–"/>
        <a:defRPr sz="1604">
          <a:solidFill>
            <a:schemeClr val="tx1"/>
          </a:solidFill>
          <a:latin typeface="+mn-lt"/>
          <a:cs typeface="+mn-cs"/>
        </a:defRPr>
      </a:lvl2pPr>
      <a:lvl3pPr marL="654708" indent="-130941" algn="l" rtl="0" eaLnBrk="0" fontAlgn="base" hangingPunct="0">
        <a:spcBef>
          <a:spcPct val="20000"/>
        </a:spcBef>
        <a:spcAft>
          <a:spcPct val="0"/>
        </a:spcAft>
        <a:buChar char="•"/>
        <a:defRPr sz="1375">
          <a:solidFill>
            <a:schemeClr val="tx1"/>
          </a:solidFill>
          <a:latin typeface="+mn-lt"/>
          <a:cs typeface="+mn-cs"/>
        </a:defRPr>
      </a:lvl3pPr>
      <a:lvl4pPr marL="916590" indent="-130941" algn="l" rtl="0" eaLnBrk="0" fontAlgn="base" hangingPunct="0">
        <a:spcBef>
          <a:spcPct val="20000"/>
        </a:spcBef>
        <a:spcAft>
          <a:spcPct val="0"/>
        </a:spcAft>
        <a:buChar char="–"/>
        <a:defRPr sz="1145">
          <a:solidFill>
            <a:schemeClr val="tx1"/>
          </a:solidFill>
          <a:latin typeface="+mn-lt"/>
          <a:cs typeface="+mn-cs"/>
        </a:defRPr>
      </a:lvl4pPr>
      <a:lvl5pPr marL="1178472" indent="-130941" algn="l" rtl="0" eaLnBrk="0" fontAlgn="base" hangingPunct="0">
        <a:spcBef>
          <a:spcPct val="20000"/>
        </a:spcBef>
        <a:spcAft>
          <a:spcPct val="0"/>
        </a:spcAft>
        <a:buChar char="»"/>
        <a:defRPr sz="1145">
          <a:solidFill>
            <a:schemeClr val="tx1"/>
          </a:solidFill>
          <a:latin typeface="+mn-lt"/>
          <a:cs typeface="+mn-cs"/>
        </a:defRPr>
      </a:lvl5pPr>
      <a:lvl6pPr marL="1440355" indent="-130941" algn="l" rtl="0" fontAlgn="base">
        <a:spcBef>
          <a:spcPct val="20000"/>
        </a:spcBef>
        <a:spcAft>
          <a:spcPct val="0"/>
        </a:spcAft>
        <a:buChar char="»"/>
        <a:defRPr sz="1145">
          <a:solidFill>
            <a:schemeClr val="tx1"/>
          </a:solidFill>
          <a:latin typeface="+mn-lt"/>
          <a:cs typeface="+mn-cs"/>
        </a:defRPr>
      </a:lvl6pPr>
      <a:lvl7pPr marL="1702237" indent="-130941" algn="l" rtl="0" fontAlgn="base">
        <a:spcBef>
          <a:spcPct val="20000"/>
        </a:spcBef>
        <a:spcAft>
          <a:spcPct val="0"/>
        </a:spcAft>
        <a:buChar char="»"/>
        <a:defRPr sz="1145">
          <a:solidFill>
            <a:schemeClr val="tx1"/>
          </a:solidFill>
          <a:latin typeface="+mn-lt"/>
          <a:cs typeface="+mn-cs"/>
        </a:defRPr>
      </a:lvl7pPr>
      <a:lvl8pPr marL="1964121" indent="-130941" algn="l" rtl="0" fontAlgn="base">
        <a:spcBef>
          <a:spcPct val="20000"/>
        </a:spcBef>
        <a:spcAft>
          <a:spcPct val="0"/>
        </a:spcAft>
        <a:buChar char="»"/>
        <a:defRPr sz="1145">
          <a:solidFill>
            <a:schemeClr val="tx1"/>
          </a:solidFill>
          <a:latin typeface="+mn-lt"/>
          <a:cs typeface="+mn-cs"/>
        </a:defRPr>
      </a:lvl8pPr>
      <a:lvl9pPr marL="2226004" indent="-130941" algn="l" rtl="0" fontAlgn="base">
        <a:spcBef>
          <a:spcPct val="20000"/>
        </a:spcBef>
        <a:spcAft>
          <a:spcPct val="0"/>
        </a:spcAft>
        <a:buChar char="»"/>
        <a:defRPr sz="114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1pPr>
      <a:lvl2pPr marL="261883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2pPr>
      <a:lvl3pPr marL="523765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3pPr>
      <a:lvl4pPr marL="785649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4pPr>
      <a:lvl5pPr marL="1047531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5pPr>
      <a:lvl6pPr marL="1309413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6pPr>
      <a:lvl7pPr marL="1571296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7pPr>
      <a:lvl8pPr marL="1833179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8pPr>
      <a:lvl9pPr marL="2095062" algn="l" defTabSz="523765" rtl="0" eaLnBrk="1" latinLnBrk="0" hangingPunct="1">
        <a:defRPr sz="10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5249" t="9883" r="6502" b="4636"/>
          <a:stretch/>
        </p:blipFill>
        <p:spPr>
          <a:xfrm>
            <a:off x="-2449" y="1"/>
            <a:ext cx="7562123" cy="5327650"/>
          </a:xfrm>
          <a:prstGeom prst="rect">
            <a:avLst/>
          </a:prstGeom>
        </p:spPr>
      </p:pic>
    </p:spTree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68916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7537906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03863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0"/>
            <a:ext cx="755868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49391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31449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1739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00680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5036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768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84489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"/>
          <a:stretch/>
        </p:blipFill>
        <p:spPr>
          <a:xfrm>
            <a:off x="-245294" y="0"/>
            <a:ext cx="7804969" cy="54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20067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0"/>
            <a:ext cx="755868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822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5026" t="10155" r="6363" b="4660"/>
          <a:stretch/>
        </p:blipFill>
        <p:spPr>
          <a:xfrm>
            <a:off x="0" y="0"/>
            <a:ext cx="7628577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2324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5025" t="9907" r="6571" b="5031"/>
          <a:stretch/>
        </p:blipFill>
        <p:spPr>
          <a:xfrm>
            <a:off x="0" y="0"/>
            <a:ext cx="7616451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91247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0"/>
            <a:ext cx="755868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4838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59675" cy="566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31390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57" y="-1"/>
            <a:ext cx="7982857" cy="53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0046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0"/>
            <a:ext cx="755868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8282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323"/>
            <a:ext cx="7559675" cy="56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29521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530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65223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45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28782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1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56314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03807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5966"/>
            <a:ext cx="7641771" cy="573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04889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0"/>
            <a:ext cx="7558680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88889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45782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62" y="0"/>
            <a:ext cx="7982799" cy="53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61407"/>
      </p:ext>
    </p:extLst>
  </p:cSld>
  <p:clrMapOvr>
    <a:masterClrMapping/>
  </p:clrMapOvr>
  <p:transition spd="slow" advClick="0"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7425</TotalTime>
  <Words>0</Words>
  <Application>Microsoft Office PowerPoint</Application>
  <PresentationFormat>Vlastní</PresentationFormat>
  <Paragraphs>0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9" baseType="lpstr">
      <vt:lpstr>Times New Roman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Martin Jakoubek</cp:lastModifiedBy>
  <cp:revision>361</cp:revision>
  <dcterms:created xsi:type="dcterms:W3CDTF">2012-05-24T18:14:01Z</dcterms:created>
  <dcterms:modified xsi:type="dcterms:W3CDTF">2024-08-29T06:26:19Z</dcterms:modified>
</cp:coreProperties>
</file>